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7" r:id="rId1"/>
  </p:sldMasterIdLst>
  <p:sldIdLst>
    <p:sldId id="256" r:id="rId2"/>
    <p:sldId id="257" r:id="rId3"/>
    <p:sldId id="258" r:id="rId4"/>
    <p:sldId id="279" r:id="rId5"/>
    <p:sldId id="264" r:id="rId6"/>
    <p:sldId id="260" r:id="rId7"/>
    <p:sldId id="280" r:id="rId8"/>
    <p:sldId id="261" r:id="rId9"/>
    <p:sldId id="265" r:id="rId10"/>
    <p:sldId id="27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1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813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062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3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8159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381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301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3532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849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837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22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219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642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700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573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215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634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13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7346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3D4F7-DF69-4E4C-90E6-D6313E3D8C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3578087"/>
            <a:ext cx="8361229" cy="2047966"/>
          </a:xfrm>
        </p:spPr>
        <p:txBody>
          <a:bodyPr/>
          <a:lstStyle/>
          <a:p>
            <a:r>
              <a:rPr lang="en-US" dirty="0"/>
              <a:t>Besties Gadget Marketing.com</a:t>
            </a:r>
          </a:p>
        </p:txBody>
      </p:sp>
    </p:spTree>
    <p:extLst>
      <p:ext uri="{BB962C8B-B14F-4D97-AF65-F5344CB8AC3E}">
        <p14:creationId xmlns:p14="http://schemas.microsoft.com/office/powerpoint/2010/main" val="346162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ACA7A-B695-44A5-984B-A896F42C4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3" y="2080619"/>
            <a:ext cx="8825660" cy="1653180"/>
          </a:xfrm>
        </p:spPr>
        <p:txBody>
          <a:bodyPr/>
          <a:lstStyle/>
          <a:p>
            <a:pPr algn="ctr"/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</a:t>
            </a:r>
            <a:r>
              <a:rPr lang="en-US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YOU!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ADF65-50E3-4487-8DD6-7F35AA464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4" y="4287050"/>
            <a:ext cx="8825659" cy="860400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YOUR TIME!</a:t>
            </a:r>
          </a:p>
        </p:txBody>
      </p:sp>
    </p:spTree>
    <p:extLst>
      <p:ext uri="{BB962C8B-B14F-4D97-AF65-F5344CB8AC3E}">
        <p14:creationId xmlns:p14="http://schemas.microsoft.com/office/powerpoint/2010/main" val="4077875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E1F94-B70F-4164-9486-4391291E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848" y="816638"/>
            <a:ext cx="9955696" cy="1183241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TODAYS Presenters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F1A21-D2DE-4B24-A07E-78A44E5A3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Order of Presentation:</a:t>
            </a:r>
          </a:p>
          <a:p>
            <a:pPr lvl="1"/>
            <a:r>
              <a:rPr lang="en-US" sz="2000" dirty="0"/>
              <a:t>Home Page &amp; Thank you Page (by ALI abbas 23f-3037) </a:t>
            </a:r>
          </a:p>
          <a:p>
            <a:pPr lvl="1"/>
            <a:r>
              <a:rPr lang="en-US" sz="2000" dirty="0"/>
              <a:t>Watch &amp; Add to cart &amp; BGMM (BY Muhammad </a:t>
            </a:r>
            <a:r>
              <a:rPr lang="en-US" sz="2000" dirty="0" err="1"/>
              <a:t>bilal</a:t>
            </a:r>
            <a:r>
              <a:rPr lang="en-US" sz="2000" dirty="0"/>
              <a:t> )</a:t>
            </a:r>
          </a:p>
          <a:p>
            <a:pPr lvl="1"/>
            <a:r>
              <a:rPr lang="en-US" sz="2000" dirty="0"/>
              <a:t>Mobile &amp; Laptop &amp; Feedback (BY </a:t>
            </a:r>
            <a:r>
              <a:rPr lang="en-US" sz="2000" dirty="0" err="1"/>
              <a:t>Minahil</a:t>
            </a:r>
            <a:r>
              <a:rPr lang="en-US" sz="2000" dirty="0"/>
              <a:t> 23f-3036)</a:t>
            </a:r>
          </a:p>
        </p:txBody>
      </p:sp>
    </p:spTree>
    <p:extLst>
      <p:ext uri="{BB962C8B-B14F-4D97-AF65-F5344CB8AC3E}">
        <p14:creationId xmlns:p14="http://schemas.microsoft.com/office/powerpoint/2010/main" val="3480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7B2857-C7CF-4FC5-9AB1-47DF7405A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Home Page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B29CF-53C1-4810-9B28-9D763C0E9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Title.</a:t>
            </a:r>
          </a:p>
          <a:p>
            <a:r>
              <a:rPr lang="en-US" dirty="0">
                <a:solidFill>
                  <a:srgbClr val="EBEBEB"/>
                </a:solidFill>
              </a:rPr>
              <a:t>Sub-title.</a:t>
            </a:r>
          </a:p>
          <a:p>
            <a:pPr lvl="3"/>
            <a:endParaRPr lang="en-US" dirty="0">
              <a:solidFill>
                <a:srgbClr val="EBEBEB"/>
              </a:solidFill>
            </a:endParaRPr>
          </a:p>
        </p:txBody>
      </p: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6262777" y="2195958"/>
            <a:ext cx="5098212" cy="296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463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59AF71B-BBEE-4FD1-B81A-06FEF5F99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Add to </a:t>
            </a:r>
            <a:br>
              <a:rPr lang="en-US">
                <a:solidFill>
                  <a:srgbClr val="EBEBEB"/>
                </a:solidFill>
              </a:rPr>
            </a:br>
            <a:r>
              <a:rPr lang="en-US">
                <a:solidFill>
                  <a:srgbClr val="EBEBEB"/>
                </a:solidFill>
              </a:rPr>
              <a:t>Cart</a:t>
            </a:r>
          </a:p>
        </p:txBody>
      </p:sp>
      <p:sp>
        <p:nvSpPr>
          <p:cNvPr id="13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B29CF-53C1-4810-9B28-9D763C0E9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pPr lvl="3"/>
            <a:r>
              <a:rPr lang="en-US" dirty="0">
                <a:solidFill>
                  <a:srgbClr val="EBEBEB"/>
                </a:solidFill>
              </a:rPr>
              <a:t>Tabs of Products.</a:t>
            </a:r>
          </a:p>
          <a:p>
            <a:pPr lvl="3"/>
            <a:r>
              <a:rPr lang="en-US" dirty="0">
                <a:solidFill>
                  <a:srgbClr val="EBEBEB"/>
                </a:solidFill>
              </a:rPr>
              <a:t>Total Cost Tab.</a:t>
            </a:r>
          </a:p>
          <a:p>
            <a:pPr lvl="3"/>
            <a:r>
              <a:rPr lang="en-US" dirty="0">
                <a:solidFill>
                  <a:srgbClr val="EBEBEB"/>
                </a:solidFill>
              </a:rPr>
              <a:t>Button.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696" y="1854820"/>
            <a:ext cx="6438181" cy="310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46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93A4A-6889-44BE-9A7E-4212128E2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>
                <a:solidFill>
                  <a:srgbClr val="EBEBEB"/>
                </a:solidFill>
              </a:rPr>
              <a:t>Digital Watches:</a:t>
            </a: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C5151-33EB-495B-A0ED-12ADF729B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en-US" dirty="0"/>
              <a:t>Add to Cart Button.</a:t>
            </a:r>
          </a:p>
          <a:p>
            <a:r>
              <a:rPr lang="en-US" dirty="0"/>
              <a:t>Customization of Button</a:t>
            </a:r>
          </a:p>
        </p:txBody>
      </p: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4452668" y="2905067"/>
            <a:ext cx="6858000" cy="336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870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93A4A-6889-44BE-9A7E-4212128E2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Laptop Brand </a:t>
            </a:r>
          </a:p>
        </p:txBody>
      </p:sp>
      <p:sp>
        <p:nvSpPr>
          <p:cNvPr id="18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C5151-33EB-495B-A0ED-12ADF729B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Heading.</a:t>
            </a:r>
          </a:p>
          <a:p>
            <a:r>
              <a:rPr lang="en-US" dirty="0">
                <a:solidFill>
                  <a:srgbClr val="EBEBEB"/>
                </a:solidFill>
              </a:rPr>
              <a:t>Cards.</a:t>
            </a:r>
          </a:p>
        </p:txBody>
      </p:sp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5778608" y="1959262"/>
            <a:ext cx="6188276" cy="333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967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7B2857-C7CF-4FC5-9AB1-47DF7405A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Mobile Devices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B29CF-53C1-4810-9B28-9D763C0E9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pPr lvl="3"/>
            <a:r>
              <a:rPr lang="en-US" dirty="0">
                <a:solidFill>
                  <a:srgbClr val="EBEBEB"/>
                </a:solidFill>
              </a:rPr>
              <a:t>Image Customization.</a:t>
            </a:r>
          </a:p>
          <a:p>
            <a:pPr lvl="3"/>
            <a:r>
              <a:rPr lang="en-US" dirty="0">
                <a:solidFill>
                  <a:srgbClr val="EBEBEB"/>
                </a:solidFill>
              </a:rPr>
              <a:t>Description Design.</a:t>
            </a:r>
          </a:p>
        </p:txBody>
      </p: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5553491" y="2042131"/>
            <a:ext cx="6333147" cy="305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311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93A4A-6889-44BE-9A7E-4212128E2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483" y="1013369"/>
            <a:ext cx="9404723" cy="1400530"/>
          </a:xfrm>
        </p:spPr>
        <p:txBody>
          <a:bodyPr/>
          <a:lstStyle/>
          <a:p>
            <a:pPr algn="r"/>
            <a:r>
              <a:rPr lang="en-US" dirty="0"/>
              <a:t>Feedback </a:t>
            </a:r>
            <a:br>
              <a:rPr lang="en-US" dirty="0"/>
            </a:br>
            <a:r>
              <a:rPr lang="en-US" dirty="0"/>
              <a:t>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C5151-33EB-495B-A0ED-12ADF729B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3219109"/>
            <a:ext cx="8946541" cy="4195481"/>
          </a:xfrm>
        </p:spPr>
        <p:txBody>
          <a:bodyPr/>
          <a:lstStyle/>
          <a:p>
            <a:r>
              <a:rPr lang="en-US" dirty="0"/>
              <a:t>Colors.</a:t>
            </a:r>
          </a:p>
          <a:p>
            <a:r>
              <a:rPr lang="en-US" dirty="0"/>
              <a:t>Customizes Text.</a:t>
            </a:r>
          </a:p>
          <a:p>
            <a:r>
              <a:rPr lang="en-US" dirty="0"/>
              <a:t>Button.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157" y="3042474"/>
            <a:ext cx="5971431" cy="227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339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E49FB7E-7290-46F6-841B-469FBCE0C48E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7"/>
          <a:srcRect l="4638" r="11579" b="1"/>
          <a:stretch/>
        </p:blipFill>
        <p:spPr bwMode="auto"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  <a:noFill/>
        </p:spPr>
      </p:pic>
      <p:sp>
        <p:nvSpPr>
          <p:cNvPr id="21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93A4A-6889-44BE-9A7E-4212128E2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>
                <a:solidFill>
                  <a:srgbClr val="EBEBEB"/>
                </a:solidFill>
              </a:rPr>
              <a:t> Thank You</a:t>
            </a:r>
            <a:br>
              <a:rPr lang="en-US" sz="2600">
                <a:solidFill>
                  <a:srgbClr val="EBEBEB"/>
                </a:solidFill>
              </a:rPr>
            </a:br>
            <a:r>
              <a:rPr lang="en-US" sz="2600">
                <a:solidFill>
                  <a:srgbClr val="EBEBEB"/>
                </a:solidFill>
              </a:rPr>
              <a:t>	Page</a:t>
            </a:r>
          </a:p>
        </p:txBody>
      </p:sp>
    </p:spTree>
    <p:extLst>
      <p:ext uri="{BB962C8B-B14F-4D97-AF65-F5344CB8AC3E}">
        <p14:creationId xmlns:p14="http://schemas.microsoft.com/office/powerpoint/2010/main" val="2980043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114</Words>
  <Application>Microsoft Office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Times New Roman</vt:lpstr>
      <vt:lpstr>Wingdings 3</vt:lpstr>
      <vt:lpstr>Ion</vt:lpstr>
      <vt:lpstr>Besties Gadget Marketing.com</vt:lpstr>
      <vt:lpstr>TODAYS Presenters</vt:lpstr>
      <vt:lpstr>Home Page</vt:lpstr>
      <vt:lpstr>Add to  Cart</vt:lpstr>
      <vt:lpstr>Digital Watches:</vt:lpstr>
      <vt:lpstr>Laptop Brand </vt:lpstr>
      <vt:lpstr>Mobile Devices</vt:lpstr>
      <vt:lpstr>Feedback  Message</vt:lpstr>
      <vt:lpstr> Thank You  Page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GreenLand.com</dc:title>
  <dc:creator>Loved One</dc:creator>
  <cp:lastModifiedBy>Ali abbas</cp:lastModifiedBy>
  <cp:revision>13</cp:revision>
  <dcterms:created xsi:type="dcterms:W3CDTF">2020-12-31T17:43:34Z</dcterms:created>
  <dcterms:modified xsi:type="dcterms:W3CDTF">2023-12-10T12:55:49Z</dcterms:modified>
</cp:coreProperties>
</file>

<file path=docProps/thumbnail.jpeg>
</file>